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993751-FBF7-4DC5-BEAD-0F3CADC25880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